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459" r:id="rId2"/>
    <p:sldId id="644" r:id="rId3"/>
    <p:sldId id="645" r:id="rId4"/>
    <p:sldId id="646" r:id="rId5"/>
    <p:sldId id="647" r:id="rId6"/>
    <p:sldId id="648" r:id="rId7"/>
    <p:sldId id="649" r:id="rId8"/>
    <p:sldId id="551" r:id="rId9"/>
    <p:sldId id="805" r:id="rId10"/>
    <p:sldId id="518" r:id="rId11"/>
    <p:sldId id="520" r:id="rId12"/>
    <p:sldId id="521" r:id="rId13"/>
    <p:sldId id="522" r:id="rId14"/>
    <p:sldId id="523" r:id="rId15"/>
    <p:sldId id="524" r:id="rId16"/>
    <p:sldId id="839" r:id="rId17"/>
    <p:sldId id="545" r:id="rId18"/>
    <p:sldId id="546" r:id="rId19"/>
    <p:sldId id="547" r:id="rId20"/>
    <p:sldId id="548" r:id="rId21"/>
    <p:sldId id="758" r:id="rId22"/>
    <p:sldId id="642" r:id="rId23"/>
    <p:sldId id="643" r:id="rId24"/>
    <p:sldId id="851" r:id="rId25"/>
    <p:sldId id="852" r:id="rId26"/>
    <p:sldId id="610" r:id="rId27"/>
    <p:sldId id="853" r:id="rId28"/>
    <p:sldId id="482" r:id="rId29"/>
    <p:sldId id="611" r:id="rId30"/>
    <p:sldId id="854" r:id="rId31"/>
    <p:sldId id="855" r:id="rId32"/>
    <p:sldId id="856" r:id="rId33"/>
    <p:sldId id="809" r:id="rId34"/>
    <p:sldId id="540" r:id="rId35"/>
    <p:sldId id="849" r:id="rId36"/>
    <p:sldId id="761" r:id="rId37"/>
    <p:sldId id="846" r:id="rId38"/>
    <p:sldId id="791" r:id="rId39"/>
    <p:sldId id="848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5" autoAdjust="0"/>
    <p:restoredTop sz="82272" autoAdjust="0"/>
  </p:normalViewPr>
  <p:slideViewPr>
    <p:cSldViewPr>
      <p:cViewPr varScale="1">
        <p:scale>
          <a:sx n="88" d="100"/>
          <a:sy n="88" d="100"/>
        </p:scale>
        <p:origin x="2070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18/04/2023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23-04-2023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Spirit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6087919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Bryan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r>
              <a:rPr lang="en-GB" sz="1200" dirty="0">
                <a:solidFill>
                  <a:schemeClr val="bg1"/>
                </a:solidFill>
              </a:rPr>
              <a:t> | Katie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tasted and seen of the sweetest of loves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 my heart becomes free and my shame is undone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71101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Spirit You are welcome 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flood this place and fill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glory God is what our hearts long for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be overcome by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285616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us become more aware of Your Presence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us experience the glory of Your goodness (Lord)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901060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154344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Worship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7098688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Philip Nathan Thompson |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2017 Integrity Worship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 Thompson Worship (Admin. by Integrity Music Ltd)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all of the things You've done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Here's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Receive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  <a:br>
              <a:rPr lang="en-GB" sz="4400" dirty="0">
                <a:solidFill>
                  <a:schemeClr val="bg1"/>
                </a:solidFill>
              </a:rPr>
            </a:br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202196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Here For You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5925649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Jesse Reeves | Matt Maher | Matt Redman | Tim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Wanstall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2011 Chrysalis Music Ltd. (Admin. by BMG Rights Management (US) LLC)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sixsteps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Valley Of Songs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worshiptogether.com songs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9907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I will not be silent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As long as I am breathing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897472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Great Are You Lord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6460220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David Leonard | Jason Ingram | Leslie Jordan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2012 Open Hands Music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Integrity's Praise! Music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Little Way Creative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4870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give life You are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bring light to the darkness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give hope You restore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that is broken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great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0209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619920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0929470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1888724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50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5000" dirty="0">
                <a:solidFill>
                  <a:schemeClr val="bg1"/>
                </a:solidFill>
              </a:rPr>
              <a:t>(X4)</a:t>
            </a:r>
          </a:p>
          <a:p>
            <a:endParaRPr lang="en-GB" sz="5000" dirty="0">
              <a:solidFill>
                <a:schemeClr val="bg1"/>
              </a:solidFill>
            </a:endParaRPr>
          </a:p>
          <a:p>
            <a:r>
              <a:rPr lang="en-GB" sz="50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50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538111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our praise be Your welcome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our songs be a sign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Your breath come from heaven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Fill our hearts with Your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8667640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Exalt Thee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17803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Pete Sanchez Jr.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1977 Sanchez, Pete, Jr. (Admin. by Gabriel Music, Inc.)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81885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For Thou oh Lord art high above all the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Thou art exalted far above all gods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Thou oh Lord art high above all the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Thou art exalted far above all gods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7277469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exalt Thee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exalt Thee</a:t>
            </a:r>
          </a:p>
          <a:p>
            <a:r>
              <a:rPr lang="en-GB" sz="4000">
                <a:solidFill>
                  <a:schemeClr val="bg1"/>
                </a:solidFill>
              </a:rPr>
              <a:t>I exalt Thee oh Lord</a:t>
            </a:r>
            <a:br>
              <a:rPr lang="en-GB" sz="4000">
                <a:solidFill>
                  <a:schemeClr val="bg1"/>
                </a:solidFill>
              </a:rPr>
            </a:br>
            <a:br>
              <a:rPr lang="en-GB" sz="4000">
                <a:solidFill>
                  <a:schemeClr val="bg1"/>
                </a:solidFill>
              </a:rPr>
            </a:br>
            <a:r>
              <a:rPr lang="en-GB" sz="4000">
                <a:solidFill>
                  <a:schemeClr val="bg1"/>
                </a:solidFill>
              </a:rPr>
              <a:t>(REPEAT)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0849197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F4D78B-4431-5870-C132-99D258034F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26" b="5738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150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B86BC5-E414-AEF9-334F-C851FF9E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83" r="2010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99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954691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Text, whiteboard&#10;&#10;Description automatically generated">
            <a:extLst>
              <a:ext uri="{FF2B5EF4-FFF2-40B4-BE49-F238E27FC236}">
                <a16:creationId xmlns:a16="http://schemas.microsoft.com/office/drawing/2014/main" id="{C616A5F0-346A-3BF5-5D09-39531CFAD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783911"/>
            <a:ext cx="5285942" cy="528594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70420" y="1075188"/>
            <a:ext cx="1171701" cy="1172973"/>
            <a:chOff x="9160561" y="1075188"/>
            <a:chExt cx="1562267" cy="1172973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78884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5781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To You our hearts are open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Nothing here is hidden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our one desire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alone are holy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Only 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let Your fire fall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4155374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our shout be Your anthem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renown fill the sky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Your Word move in power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what's dead come to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are here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14249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it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fall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fall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297285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Almighty God of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welcome in this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  <a:p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480859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Let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adore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soul awake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Almighty God of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welcome in this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welcome You with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Almighty God of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 welcome in this place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107183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4333</TotalTime>
  <Words>1069</Words>
  <Application>Microsoft Office PowerPoint</Application>
  <PresentationFormat>On-screen Show (4:3)</PresentationFormat>
  <Paragraphs>203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295</cp:revision>
  <dcterms:created xsi:type="dcterms:W3CDTF">2019-09-23T12:06:27Z</dcterms:created>
  <dcterms:modified xsi:type="dcterms:W3CDTF">2023-04-18T14:44:26Z</dcterms:modified>
</cp:coreProperties>
</file>

<file path=docProps/thumbnail.jpeg>
</file>